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9" r:id="rId10"/>
    <p:sldId id="262" r:id="rId11"/>
    <p:sldId id="263" r:id="rId12"/>
    <p:sldId id="264" r:id="rId13"/>
    <p:sldId id="265" r:id="rId14"/>
  </p:sldIdLst>
  <p:sldSz cx="12192000" cy="6858000"/>
  <p:notesSz cx="9144000" cy="6858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entury Gothic" panose="020B0502020202020204" pitchFamily="34" charset="0"/>
      <p:regular r:id="rId20"/>
      <p:bold r:id="rId21"/>
      <p:italic r:id="rId22"/>
      <p:boldItalic r:id="rId23"/>
    </p:embeddedFont>
    <p:embeddedFont>
      <p:font typeface="Exo" pitchFamily="2" charset="77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gY2+DM/rwO2HkSTRKEfJ3qJmWL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8"/>
    <p:restoredTop sz="94733"/>
  </p:normalViewPr>
  <p:slideViewPr>
    <p:cSldViewPr snapToGrid="0" snapToObjects="1">
      <p:cViewPr>
        <p:scale>
          <a:sx n="107" d="100"/>
          <a:sy n="107" d="100"/>
        </p:scale>
        <p:origin x="5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4f7abbb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g104f7abbb21_0_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04f7abbb21_0_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04f7abbb21_0_31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g104f7abbb21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4f7abbb21_0_6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g104f7abbb2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4f7abbb21_0_9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104f7abbb2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1902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044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4216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8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9861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5"/>
          <p:cNvPicPr preferRelativeResize="0"/>
          <p:nvPr/>
        </p:nvPicPr>
        <p:blipFill rotWithShape="1">
          <a:blip r:embed="rId2">
            <a:alphaModFix amt="60000"/>
          </a:blip>
          <a:srcRect l="46601" t="2654" r="7599"/>
          <a:stretch/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5"/>
          <p:cNvPicPr preferRelativeResize="0"/>
          <p:nvPr/>
        </p:nvPicPr>
        <p:blipFill rotWithShape="1">
          <a:blip r:embed="rId3">
            <a:alphaModFix/>
          </a:blip>
          <a:srcRect l="21878" t="94162" r="21683" b="1155"/>
          <a:stretch/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25"/>
          <p:cNvCxnSpPr/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t="23661"/>
          <a:stretch/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26"/>
          <p:cNvPicPr preferRelativeResize="0"/>
          <p:nvPr/>
        </p:nvPicPr>
        <p:blipFill rotWithShape="1">
          <a:blip r:embed="rId3">
            <a:alphaModFix/>
          </a:blip>
          <a:srcRect l="47997" t="2654" r="7599"/>
          <a:stretch/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A2246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06779" y="2515037"/>
            <a:ext cx="3978442" cy="182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raftgirlsss/DoS-Attack-Defende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raftgirlsss/DoS-Attack-T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27522" y="1204686"/>
            <a:ext cx="10736956" cy="2489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</a:pPr>
            <a:r>
              <a:rPr lang="en-US" sz="4000" dirty="0" err="1"/>
              <a:t>Implementasi</a:t>
            </a:r>
            <a:r>
              <a:rPr lang="en-US" sz="4000" dirty="0"/>
              <a:t> </a:t>
            </a:r>
            <a:r>
              <a:rPr lang="en-US" sz="4000" dirty="0" err="1"/>
              <a:t>Deteksi</a:t>
            </a:r>
            <a:r>
              <a:rPr lang="en-US" sz="4000" dirty="0"/>
              <a:t> Serangan DoS Real-Time dan Mitigasi </a:t>
            </a:r>
            <a:r>
              <a:rPr lang="en-US" sz="4000" dirty="0" err="1"/>
              <a:t>Otomatis</a:t>
            </a:r>
            <a:r>
              <a:rPr lang="en-US" sz="4000" dirty="0"/>
              <a:t> pada Server VPS </a:t>
            </a:r>
            <a:r>
              <a:rPr lang="en-US" sz="4000" dirty="0" err="1"/>
              <a:t>Berbasis</a:t>
            </a:r>
            <a:r>
              <a:rPr lang="en-US" sz="4000" dirty="0"/>
              <a:t> C</a:t>
            </a:r>
            <a:endParaRPr lang="en-US" sz="4000" dirty="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714500" y="3693695"/>
            <a:ext cx="8763000" cy="1085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Oleh: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/>
              <a:t>Saputra</a:t>
            </a:r>
            <a:r>
              <a:rPr lang="en-US" dirty="0"/>
              <a:t> </a:t>
            </a:r>
            <a:r>
              <a:rPr lang="en-US" dirty="0" err="1"/>
              <a:t>Budianto</a:t>
            </a:r>
            <a:r>
              <a:rPr lang="en-US" dirty="0"/>
              <a:t>, 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/>
              <a:t>Hamzah </a:t>
            </a:r>
            <a:r>
              <a:rPr lang="en-US" dirty="0" err="1"/>
              <a:t>Setiwan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/>
              <a:t>Informatika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Universitas Muhammadiyah </a:t>
            </a:r>
            <a:r>
              <a:rPr lang="en-US" dirty="0" err="1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Sidoarjo</a:t>
            </a:r>
            <a:r>
              <a:rPr lang="en-US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 </a:t>
            </a:r>
            <a:endParaRPr dirty="0">
              <a:solidFill>
                <a:srgbClr val="F2F2F2"/>
              </a:solidFill>
              <a:latin typeface="Exo"/>
              <a:ea typeface="Exo"/>
              <a:cs typeface="Exo"/>
              <a:sym typeface="Exo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 err="1">
                <a:solidFill>
                  <a:srgbClr val="F2F2F2"/>
                </a:solidFill>
              </a:rPr>
              <a:t>Juli</a:t>
            </a:r>
            <a:r>
              <a:rPr lang="en-US" dirty="0">
                <a:solidFill>
                  <a:srgbClr val="F2F2F2"/>
                </a:solidFill>
              </a:rPr>
              <a:t>, 2025</a:t>
            </a:r>
            <a:endParaRPr dirty="0">
              <a:solidFill>
                <a:srgbClr val="F2F2F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4f7abbb21_0_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dirty="0" err="1"/>
              <a:t>Temuan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Penelitian</a:t>
            </a:r>
            <a:endParaRPr dirty="0"/>
          </a:p>
        </p:txBody>
      </p:sp>
      <p:sp>
        <p:nvSpPr>
          <p:cNvPr id="78" name="Google Shape;78;g104f7abbb21_0_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00" cy="50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800" indent="0" algn="l">
              <a:buNone/>
            </a:pPr>
            <a:r>
              <a:rPr lang="en-ID" sz="3000" b="1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Deteksi</a:t>
            </a:r>
            <a:r>
              <a:rPr lang="en-ID" sz="3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Serangan DoS Dapat </a:t>
            </a:r>
            <a:r>
              <a:rPr lang="en-ID" sz="3000" b="1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3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1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3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Real-Time </a:t>
            </a:r>
            <a:r>
              <a:rPr lang="en-ID" sz="3000" b="1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ID" sz="30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Bahasa C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Sistem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mampu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memonitor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trafik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langsung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melalui socket programming dan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mendeteksi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pola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serangan </a:t>
            </a:r>
            <a:r>
              <a:rPr lang="en-ID" sz="30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seperti</a:t>
            </a:r>
            <a:r>
              <a:rPr lang="en-ID" sz="3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tingginya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koneksi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dari IP yang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waktu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singkat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permintaan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berulang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port/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layanan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300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tertentu</a:t>
            </a:r>
            <a:r>
              <a:rPr lang="en-ID" sz="30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4f7abbb21_0_315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Manfaat Penelitian</a:t>
            </a:r>
            <a:endParaRPr/>
          </a:p>
        </p:txBody>
      </p:sp>
      <p:sp>
        <p:nvSpPr>
          <p:cNvPr id="84" name="Google Shape;84;g104f7abbb21_0_315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ID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1" i="0" u="none" strike="noStrike" dirty="0" err="1">
                <a:solidFill>
                  <a:srgbClr val="000000"/>
                </a:solidFill>
                <a:effectLst/>
              </a:rPr>
              <a:t>Meningkatkan</a:t>
            </a:r>
            <a:r>
              <a:rPr lang="en-ID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1" i="0" u="none" strike="noStrike" dirty="0" err="1">
                <a:solidFill>
                  <a:srgbClr val="000000"/>
                </a:solidFill>
                <a:effectLst/>
              </a:rPr>
              <a:t>Keamanan</a:t>
            </a:r>
            <a:r>
              <a:rPr lang="en-ID" b="1" i="0" u="none" strike="noStrike" dirty="0">
                <a:solidFill>
                  <a:srgbClr val="000000"/>
                </a:solidFill>
                <a:effectLst/>
              </a:rPr>
              <a:t> Server VPS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D" b="1" i="0" u="none" strike="noStrike" dirty="0" err="1">
                <a:solidFill>
                  <a:srgbClr val="000000"/>
                </a:solidFill>
                <a:effectLst/>
              </a:rPr>
              <a:t>Deteksi</a:t>
            </a:r>
            <a:r>
              <a:rPr lang="en-ID" b="1" i="0" u="none" strike="noStrike" dirty="0">
                <a:solidFill>
                  <a:srgbClr val="000000"/>
                </a:solidFill>
                <a:effectLst/>
              </a:rPr>
              <a:t> serangan DoS </a:t>
            </a:r>
            <a:r>
              <a:rPr lang="en-ID" b="1" i="0" u="none" strike="noStrike" dirty="0" err="1">
                <a:solidFill>
                  <a:srgbClr val="000000"/>
                </a:solidFill>
                <a:effectLst/>
              </a:rPr>
              <a:t>secara</a:t>
            </a:r>
            <a:r>
              <a:rPr lang="en-ID" b="1" i="0" u="none" strike="noStrike" dirty="0">
                <a:solidFill>
                  <a:srgbClr val="000000"/>
                </a:solidFill>
                <a:effectLst/>
              </a:rPr>
              <a:t> real-time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memungkinkan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sistem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mengenali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ancaman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sebelum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dampaknya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terlalu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besar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D" b="1" i="0" u="none" strike="noStrike" dirty="0">
                <a:solidFill>
                  <a:srgbClr val="000000"/>
                </a:solidFill>
                <a:effectLst/>
              </a:rPr>
              <a:t>Mitigasi </a:t>
            </a:r>
            <a:r>
              <a:rPr lang="en-ID" b="1" i="0" u="none" strike="noStrike" dirty="0" err="1">
                <a:solidFill>
                  <a:srgbClr val="000000"/>
                </a:solidFill>
                <a:effectLst/>
              </a:rPr>
              <a:t>otomatis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mempercepat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respons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terhadap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serangan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tanpa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intervensi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manual,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sehingga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server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tetap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bisa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berjalan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normal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atau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cepat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ID" b="0" i="0" u="none" strike="noStrike" dirty="0" err="1">
                <a:solidFill>
                  <a:srgbClr val="000000"/>
                </a:solidFill>
                <a:effectLst/>
              </a:rPr>
              <a:t>pulih</a:t>
            </a:r>
            <a:r>
              <a:rPr lang="en-ID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lang="en-ID"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4f7abbb21_0_61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Referensi</a:t>
            </a:r>
            <a:endParaRPr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5568EF-8ED6-B74F-8C8B-E894BFE686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66757" y="1155459"/>
            <a:ext cx="11830877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[1] R. R.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Nuiaa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S. Manickam, and A. H.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Alsaeedi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“Distributed reflection denial of service attack: A critical review,” Dec. 01, 2021,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Institute of Advanced Engineering and Science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10.11591/ijece.v11i6.pp5327-5341.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[2] P.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Simarmata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N. F.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Saragih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I. K. Jaya, and H.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Artikel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Deteksi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Serangan DDOS Pada VPS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Menggunakan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Metode Deep Neural Network,” 2023. [Online]. Available: http://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ojs.fikom-methodist.net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index.php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methotika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[3] R.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Sommese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 al.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“Investigating the impact of DDoS attacks on DNS infrastructure,” in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Proceedings of the ACM SIGCOMM Internet Measurement Conference, IMC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Association for Computing Machinery, Oct. 2022, pp. 51–64.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10.1145/3517745.3561458.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[4] U. Kingsley and J. Sonia, “Analysis of Linux Kernel Iptables for Mitigating DDOS Attacks; A Component-Based Approach,”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International Journal of Computer Science and Mathematical Theory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2021,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10.56201/ijcsmt.v9.no4.2023.pg12.22.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[5] L. D. Garcia, “REAL-TIME NETWORK SIMULATIONS FOR ML/DL DDOS DETECTION USING DOCKER,” 2024.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[6] D.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Lincopinis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B. B. Chavez, T. Angelo, J.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Gitalan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and D. R.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Lincopinis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“C Programming Language: A Review,”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Journal of Universal Computer Science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27, no. 1, 2021,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10.3897/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jucs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[7] A.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Alsabeh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J. Khoury, E.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Kfoury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J.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Crichigno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and E.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Bou-Harb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“A Survey on Security Applications of P4 Programmable Switches and a STRIDE-based Vulnerability Assessment,” 2022. [Online]. Available: https://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www.elsevier.com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/open-access/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userlicense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/1.0/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[8] W.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Chrisdianto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S. A. Putri, “PENGEMBANGAN SISTEM MANAJEMEN TEMA WEBSITE BERBASIS METODE AGILE SCRUM.”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[9] A. C.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Sassa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I. Alves De Almeida, T.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Nakagomi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F. Pereira, and M. Silva De Oliveira, “Scrum: A Systematic Literature Review.” [Online]. Available: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www.ijacsa.thesai.org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[10] D. J. K. Putra and P. F.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Tanaem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Perancangan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Aplikasi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Pembukuan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Menggunakan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Metode Agile Scrum,”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Jurnal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Teknik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Informatika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8, no. 3, Dec. 2022,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10.28932/jutisi.v8i3.5060.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[11] O. C.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Resmi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Rachmawati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Deyana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Kusuma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Wardani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Wifda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Muna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Fatihia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Arna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Fariza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and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Hestiasari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Rante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“Implementing Agile Scrum Methodology in The Development of SICITRA Mobile Application,”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Jurnal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RESTI (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Rekayasa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dan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Teknologi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7, no. 1, pp. 41–50, Feb. 2023,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10.29207/resti.v7i1.4688.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[12] N.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Rizky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 al.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Analisis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Kebutuhan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Manajemen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Kegiatan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Kemahasiswaan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STIKI Malang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Menggunakan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Agile Requirements Engineering,”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J-Intech : Journal of Information and Technology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10, no. 1, pp. 21–29, 2022,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10.32664/j-intech.v10i01.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[13] N.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Edrina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Christine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 al.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“PENERAPAN METODE AGILE SCRUM PADA SISTEM E-POSYANDU BERBASIS WEB,” 2024.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[14]</a:t>
            </a:r>
            <a:r>
              <a:rPr lang="en-US" altLang="en-US" sz="1000" dirty="0"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S. Hartono and K.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Khotimah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“DETEKSI DAN MITIGASI SERANGAN BACKDOOR MENGGUNAKAN PYTHON WATCHDOG.”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[15] P.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Szynkiewicz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“Signature-Based Detection of Botnet DDoS Attacks,” in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Lecture Notes in Computer Science (including subseries Lecture Notes in Artificial Intelligence and Lecture Notes in Bioinformatics)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13300 LNCS, Springer Science and Business Media Deutschland GmbH, 2022, pp. 120–135.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10.1007/978-3-031-04036-8_6.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[16] D. Said, “Quantum Computing and Machine Learning for Cybersecurity: Distributed Denial of Service (DDoS) Attack Detection on Smart Micro-Grid,”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Energies (Basel)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16, no. 8, Apr. 2023,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10.3390/en16083572.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[17] “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Naskah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Publikasi_L200180128”.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[18] M.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Hamidouche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B. F.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Demissie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and B.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Cherif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“Real-time Threat Detection Strategies for Resource-constrained Devices,” Mar. 2024, [Online]. Available: http://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arxiv.org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/abs/2403.15078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[19] F.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Panduardi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H.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Yuliandoko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and A.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Priyo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Utomo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“Network Security Using Honeypot and Attack Detection with Android Application,”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Indonesian Journal of </a:t>
            </a:r>
            <a:r>
              <a:rPr kumimoji="0" lang="en-US" altLang="en-US" sz="10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EngineeringResearch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2, no. 2, pp. 53–60, 2021,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10.11594/ijer.02.02.04.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[20] H. Setiawan, W.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Sulistyo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F.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Teknologi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Informasi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and U. Kristen Satya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Wacana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“SIEM (Security Information Event Management) Model for Malware Attack Detection Using Suricata and 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Evebox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,”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International Journal of Engineering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vol. 5, no. 2, 2023.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Pendahuluan</a:t>
            </a:r>
            <a:endParaRPr/>
          </a:p>
        </p:txBody>
      </p:sp>
      <p:sp>
        <p:nvSpPr>
          <p:cNvPr id="47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228600">
              <a:buNone/>
            </a:pP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era </a:t>
            </a:r>
            <a:r>
              <a:rPr lang="id-ID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dunia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serba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dengan</a:t>
            </a:r>
            <a:r>
              <a:rPr lang="id-ID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kemudahan untuk berkomunikasi satu sama lain, menciptakan peluang bagi para pelaku kejahatan untuk melakukan tindakan kejahatan </a:t>
            </a:r>
            <a:r>
              <a:rPr lang="id-ID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d-ID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yber</a:t>
            </a:r>
            <a:r>
              <a:rPr lang="id-ID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d-ID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d-ID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alah satunya adalah teknik serangan DoS (</a:t>
            </a:r>
            <a:r>
              <a:rPr lang="id-ID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Denial</a:t>
            </a:r>
            <a:r>
              <a:rPr lang="id-ID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id-ID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Service</a:t>
            </a:r>
            <a:r>
              <a:rPr lang="id-ID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d-ID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Pada dasarnya, serangan DoS dilakukan oleh penyerang untuk melumpuhkan sistem target dengan menghabiskan sumber daya yang dimiliki oleh target.</a:t>
            </a:r>
            <a:endParaRPr lang="en-ID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2800"/>
              <a:t>Pertanyaan Penelitian (Rumusan Masalah)</a:t>
            </a:r>
            <a:endParaRPr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A212C2-AD04-114A-BC2F-C6AC512AEAF5}"/>
              </a:ext>
            </a:extLst>
          </p:cNvPr>
          <p:cNvSpPr txBox="1"/>
          <p:nvPr/>
        </p:nvSpPr>
        <p:spPr>
          <a:xfrm>
            <a:off x="763929" y="1903415"/>
            <a:ext cx="1090715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Bagaimana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cara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mengimplementasikan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sistem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deteksi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real-time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endParaRPr lang="en-ID" sz="28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serangan </a:t>
            </a:r>
            <a:r>
              <a:rPr lang="en-ID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Server VPS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berbasis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 agar dapat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mengenali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lalu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lintas</a:t>
            </a:r>
            <a:endParaRPr lang="en-ID" sz="28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mencurigakan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A1C89E-3019-7F4C-B633-89C5379E00BE}"/>
              </a:ext>
            </a:extLst>
          </p:cNvPr>
          <p:cNvSpPr txBox="1"/>
          <p:nvPr/>
        </p:nvSpPr>
        <p:spPr>
          <a:xfrm>
            <a:off x="763929" y="3704829"/>
            <a:ext cx="113511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Bagaimana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mekanisme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mitigasi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otomatis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yang dapat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diterapkan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pada </a:t>
            </a:r>
            <a:r>
              <a:rPr lang="en-ID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Sever</a:t>
            </a:r>
            <a:endParaRPr lang="en-ID" sz="28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ID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VPS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berbasis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C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untuk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mengurangi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dampak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serangan </a:t>
            </a:r>
            <a:r>
              <a:rPr lang="en-ID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DoS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tanpa</a:t>
            </a:r>
            <a:endParaRPr lang="en-ID" sz="28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mengganggu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kinerja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ID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layanan</a:t>
            </a:r>
            <a:r>
              <a:rPr lang="en-ID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?</a:t>
            </a:r>
          </a:p>
          <a:p>
            <a:endParaRPr lang="en-ID" sz="28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/>
              <a:t>Metode Agile Scrum</a:t>
            </a:r>
            <a:endParaRPr dirty="0"/>
          </a:p>
        </p:txBody>
      </p:sp>
      <p:sp>
        <p:nvSpPr>
          <p:cNvPr id="59" name="Google Shape;59;g104f7abbb21_0_303"/>
          <p:cNvSpPr txBox="1">
            <a:spLocks noGrp="1"/>
          </p:cNvSpPr>
          <p:nvPr>
            <p:ph type="body" idx="1"/>
          </p:nvPr>
        </p:nvSpPr>
        <p:spPr>
          <a:xfrm>
            <a:off x="166758" y="1593849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Scrum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metodologi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digunakan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pengembangan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sistem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diadaptasi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dari metode agile, yang digunakan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mengelola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mengendalikan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proses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perubahan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Scrum digunakan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memitigasi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mendeteksi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serangan DoS pada Server VPS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Real-Time dan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Otomatis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Bahasa pemorgraman C.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A8EC69-3797-7B42-A287-09DB2CE20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114" y="1155459"/>
            <a:ext cx="3200164" cy="212510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Hasil</a:t>
            </a:r>
            <a:endParaRPr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dari DoS Attacking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tool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PeInfo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dibuat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penulis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dengan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sasaran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Server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dilindungi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DoS Attack Defender Tool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dibuat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penulis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7D5EDB-C3F7-CA4D-A994-C7F89C4E3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809" y="1238732"/>
            <a:ext cx="4694382" cy="29459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Hasil</a:t>
            </a:r>
            <a:endParaRPr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dari DoS Attacking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tool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PeInfo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dibuat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penulis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dengan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sasaran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Server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dilindungi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DoS Attack Defender Tool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dibuat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penulis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966108-1E99-EE43-BF34-B1F013B5B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097" y="1393371"/>
            <a:ext cx="4577806" cy="286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33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Pembahasan</a:t>
            </a:r>
            <a:endParaRPr/>
          </a:p>
        </p:txBody>
      </p:sp>
      <p:sp>
        <p:nvSpPr>
          <p:cNvPr id="71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800" indent="0" algn="just">
              <a:lnSpc>
                <a:spcPct val="115000"/>
              </a:lnSpc>
              <a:buNone/>
            </a:pP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mengembangkan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penelitian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metodologi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Agile Scrum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diadopsi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karena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ketersediaannya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lapangan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Pendekatan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harus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dipilih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memastikan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fleksibilitas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anggota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sambil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mempertahankan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pendekatan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iteratif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inkremental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Pemrosesan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sistem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diperlukan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mendukung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proses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rantai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pasokan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secara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real-time dan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efisien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218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Pembahasan</a:t>
            </a:r>
            <a:endParaRPr/>
          </a:p>
        </p:txBody>
      </p:sp>
      <p:sp>
        <p:nvSpPr>
          <p:cNvPr id="71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292925" y="2702009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Peneliti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memiliki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produk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seperti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membuat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paket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data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menggunakan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libpcap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membuat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paket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data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untuk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IP, port, dan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protokol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mengembangkan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validasi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berbasis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batas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paket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mengakses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SQLite,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mengimplementasikan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firewall dengan iptables, dan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meningkatkan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log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tingkat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sistem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Penundaan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ini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menyebabkan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beberapa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sprint dengan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banyak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tantangan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50800" indent="0" algn="just">
              <a:lnSpc>
                <a:spcPct val="115000"/>
              </a:lnSpc>
              <a:buNone/>
            </a:pPr>
            <a:endParaRPr lang="en-ID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3" name="Picture 2">
            <a:extLst>
              <a:ext uri="{FF2B5EF4-FFF2-40B4-BE49-F238E27FC236}">
                <a16:creationId xmlns:a16="http://schemas.microsoft.com/office/drawing/2014/main" id="{A63BA0C9-875D-4042-BB8F-019A046FA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615" y="1274213"/>
            <a:ext cx="5260769" cy="180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748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Pembahasan</a:t>
            </a:r>
            <a:endParaRPr/>
          </a:p>
        </p:txBody>
      </p:sp>
      <p:sp>
        <p:nvSpPr>
          <p:cNvPr id="71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180561" y="137197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Sebelum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membahas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fungsi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dan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kegunaan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dari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kode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telah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dibuat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oleh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penulis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Langkah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awal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clone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terlebih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dahulu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 repository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penulis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telah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dipublikasikan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platform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Github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dengan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membuka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terminal.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Berikut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merupakan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url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github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Tool DoS Attack Defender dan Tool DoS Attack yang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telah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dikembangkan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penulis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Ikuti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perintah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berikut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untuk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dapat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mengkloning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sebuah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repository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github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pastikan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sudah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install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github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terlebih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dahulu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komputer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masing masing. Buka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aplikasi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Terminal dan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beri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perinta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sebagai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berikut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git clone </a:t>
            </a:r>
            <a:r>
              <a:rPr lang="en-US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https://github.com/craftgirlsss/DoS-Attack-Defender</a:t>
            </a:r>
            <a:b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git clone 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https://github.com/craftgirlsss/DoS-Attack-Tool</a:t>
            </a:r>
            <a:endParaRPr lang="en-ID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1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1466</Words>
  <Application>Microsoft Macintosh PowerPoint</Application>
  <PresentationFormat>Widescreen</PresentationFormat>
  <Paragraphs>75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Arial</vt:lpstr>
      <vt:lpstr>Exo</vt:lpstr>
      <vt:lpstr>Century Gothic</vt:lpstr>
      <vt:lpstr>Times New Roman</vt:lpstr>
      <vt:lpstr>Office Theme</vt:lpstr>
      <vt:lpstr>Implementasi Deteksi Serangan DoS Real-Time dan Mitigasi Otomatis pada Server VPS Berbasis C</vt:lpstr>
      <vt:lpstr>Pendahuluan</vt:lpstr>
      <vt:lpstr>Pertanyaan Penelitian (Rumusan Masalah)</vt:lpstr>
      <vt:lpstr>Metode Agile Scrum</vt:lpstr>
      <vt:lpstr>Hasil</vt:lpstr>
      <vt:lpstr>Hasil</vt:lpstr>
      <vt:lpstr>Pembahasan</vt:lpstr>
      <vt:lpstr>Pembahasan</vt:lpstr>
      <vt:lpstr>Pembahasan</vt:lpstr>
      <vt:lpstr>Temuan Penting Penelitian</vt:lpstr>
      <vt:lpstr>Manfaat Penelitian</vt:lpstr>
      <vt:lpstr>Referensi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Implementasi Deteksi Serangan DoS Real-Time dan Mitigasi Otomatis pada Server VPS Berbasis C</dc:title>
  <dc:creator>Umsida</dc:creator>
  <cp:lastModifiedBy>Putra Budianto</cp:lastModifiedBy>
  <cp:revision>5</cp:revision>
  <dcterms:created xsi:type="dcterms:W3CDTF">2020-02-15T07:43:00Z</dcterms:created>
  <dcterms:modified xsi:type="dcterms:W3CDTF">2025-07-08T10:06:14Z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</Properties>
</file>